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3" r:id="rId5"/>
  </p:sldMasterIdLst>
  <p:notesMasterIdLst>
    <p:notesMasterId r:id="rId11"/>
  </p:notesMasterIdLst>
  <p:handoutMasterIdLst>
    <p:handoutMasterId r:id="rId12"/>
  </p:handoutMasterIdLst>
  <p:sldIdLst>
    <p:sldId id="368" r:id="rId6"/>
    <p:sldId id="372" r:id="rId7"/>
    <p:sldId id="369" r:id="rId8"/>
    <p:sldId id="370" r:id="rId9"/>
    <p:sldId id="371" r:id="rId10"/>
  </p:sldIdLst>
  <p:sldSz cx="12192000" cy="6858000"/>
  <p:notesSz cx="6858000" cy="9144000"/>
  <p:custDataLst>
    <p:tags r:id="rId13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Berríos Meza" initials="RBM" lastIdx="3" clrIdx="0"/>
  <p:cmAuthor id="2" name="Paula Cruzat Castillo" initials="PCC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E1261E"/>
    <a:srgbClr val="F9D3D2"/>
    <a:srgbClr val="4C4C4B"/>
    <a:srgbClr val="A68267"/>
    <a:srgbClr val="7B6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44E1B-E78E-00B3-B344-8078E50C0344}" v="56" dt="2024-08-29T13:01:17.379"/>
    <p1510:client id="{AA451CC3-9173-59D3-1FDF-D534B8EADC14}" v="32" dt="2024-08-29T15:29:34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0" autoAdjust="0"/>
    <p:restoredTop sz="94266" autoAdjust="0"/>
  </p:normalViewPr>
  <p:slideViewPr>
    <p:cSldViewPr snapToGrid="0">
      <p:cViewPr varScale="1">
        <p:scale>
          <a:sx n="86" d="100"/>
          <a:sy n="86" d="100"/>
        </p:scale>
        <p:origin x="40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4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a Sofía Acharán Vera" userId="S::macharan@inacap.cl::5f3bb1ee-79d2-4780-a9f6-439aaa88fa13" providerId="AD" clId="Web-{A6244E1B-E78E-00B3-B344-8078E50C0344}"/>
    <pc:docChg chg="addSld modSld">
      <pc:chgData name="María Sofía Acharán Vera" userId="S::macharan@inacap.cl::5f3bb1ee-79d2-4780-a9f6-439aaa88fa13" providerId="AD" clId="Web-{A6244E1B-E78E-00B3-B344-8078E50C0344}" dt="2024-08-29T13:01:17.379" v="30" actId="20577"/>
      <pc:docMkLst>
        <pc:docMk/>
      </pc:docMkLst>
      <pc:sldChg chg="modSp">
        <pc:chgData name="María Sofía Acharán Vera" userId="S::macharan@inacap.cl::5f3bb1ee-79d2-4780-a9f6-439aaa88fa13" providerId="AD" clId="Web-{A6244E1B-E78E-00B3-B344-8078E50C0344}" dt="2024-08-29T13:00:43.658" v="18" actId="20577"/>
        <pc:sldMkLst>
          <pc:docMk/>
          <pc:sldMk cId="4159645092" sldId="368"/>
        </pc:sldMkLst>
        <pc:spChg chg="mod">
          <ac:chgData name="María Sofía Acharán Vera" userId="S::macharan@inacap.cl::5f3bb1ee-79d2-4780-a9f6-439aaa88fa13" providerId="AD" clId="Web-{A6244E1B-E78E-00B3-B344-8078E50C0344}" dt="2024-08-29T13:00:43.658" v="18" actId="20577"/>
          <ac:spMkLst>
            <pc:docMk/>
            <pc:sldMk cId="4159645092" sldId="368"/>
            <ac:spMk id="21" creationId="{ACD09EF1-2FBB-11B4-1FE9-B030C57BE25B}"/>
          </ac:spMkLst>
        </pc:spChg>
      </pc:sldChg>
      <pc:sldChg chg="modSp add replId">
        <pc:chgData name="María Sofía Acharán Vera" userId="S::macharan@inacap.cl::5f3bb1ee-79d2-4780-a9f6-439aaa88fa13" providerId="AD" clId="Web-{A6244E1B-E78E-00B3-B344-8078E50C0344}" dt="2024-08-29T13:01:17.379" v="30" actId="20577"/>
        <pc:sldMkLst>
          <pc:docMk/>
          <pc:sldMk cId="1775745187" sldId="372"/>
        </pc:sldMkLst>
        <pc:spChg chg="mod">
          <ac:chgData name="María Sofía Acharán Vera" userId="S::macharan@inacap.cl::5f3bb1ee-79d2-4780-a9f6-439aaa88fa13" providerId="AD" clId="Web-{A6244E1B-E78E-00B3-B344-8078E50C0344}" dt="2024-08-29T13:01:17.379" v="30" actId="20577"/>
          <ac:spMkLst>
            <pc:docMk/>
            <pc:sldMk cId="1775745187" sldId="372"/>
            <ac:spMk id="21" creationId="{ACD09EF1-2FBB-11B4-1FE9-B030C57BE25B}"/>
          </ac:spMkLst>
        </pc:spChg>
      </pc:sldChg>
    </pc:docChg>
  </pc:docChgLst>
  <pc:docChgLst>
    <pc:chgData name="Sergio Jara Silva" userId="S::sjaras@inacap.cl::ef49627c-4c3b-44f8-8e12-d288c5bbcb55" providerId="AD" clId="Web-{AA451CC3-9173-59D3-1FDF-D534B8EADC14}"/>
    <pc:docChg chg="modSld">
      <pc:chgData name="Sergio Jara Silva" userId="S::sjaras@inacap.cl::ef49627c-4c3b-44f8-8e12-d288c5bbcb55" providerId="AD" clId="Web-{AA451CC3-9173-59D3-1FDF-D534B8EADC14}" dt="2024-08-29T15:29:34.373" v="24"/>
      <pc:docMkLst>
        <pc:docMk/>
      </pc:docMkLst>
      <pc:sldChg chg="modSp">
        <pc:chgData name="Sergio Jara Silva" userId="S::sjaras@inacap.cl::ef49627c-4c3b-44f8-8e12-d288c5bbcb55" providerId="AD" clId="Web-{AA451CC3-9173-59D3-1FDF-D534B8EADC14}" dt="2024-08-29T15:28:01.213" v="8" actId="20577"/>
        <pc:sldMkLst>
          <pc:docMk/>
          <pc:sldMk cId="4159645092" sldId="368"/>
        </pc:sldMkLst>
        <pc:spChg chg="mod">
          <ac:chgData name="Sergio Jara Silva" userId="S::sjaras@inacap.cl::ef49627c-4c3b-44f8-8e12-d288c5bbcb55" providerId="AD" clId="Web-{AA451CC3-9173-59D3-1FDF-D534B8EADC14}" dt="2024-08-29T15:28:01.213" v="8" actId="20577"/>
          <ac:spMkLst>
            <pc:docMk/>
            <pc:sldMk cId="4159645092" sldId="368"/>
            <ac:spMk id="21" creationId="{ACD09EF1-2FBB-11B4-1FE9-B030C57BE25B}"/>
          </ac:spMkLst>
        </pc:spChg>
        <pc:picChg chg="mod">
          <ac:chgData name="Sergio Jara Silva" userId="S::sjaras@inacap.cl::ef49627c-4c3b-44f8-8e12-d288c5bbcb55" providerId="AD" clId="Web-{AA451CC3-9173-59D3-1FDF-D534B8EADC14}" dt="2024-08-29T15:27:47.697" v="0"/>
          <ac:picMkLst>
            <pc:docMk/>
            <pc:sldMk cId="4159645092" sldId="368"/>
            <ac:picMk id="22" creationId="{BC7CADB2-074F-1E35-825C-664FB3B88526}"/>
          </ac:picMkLst>
        </pc:picChg>
      </pc:sldChg>
      <pc:sldChg chg="modSp">
        <pc:chgData name="Sergio Jara Silva" userId="S::sjaras@inacap.cl::ef49627c-4c3b-44f8-8e12-d288c5bbcb55" providerId="AD" clId="Web-{AA451CC3-9173-59D3-1FDF-D534B8EADC14}" dt="2024-08-29T15:29:34.373" v="24"/>
        <pc:sldMkLst>
          <pc:docMk/>
          <pc:sldMk cId="1775745187" sldId="372"/>
        </pc:sldMkLst>
        <pc:spChg chg="mod">
          <ac:chgData name="Sergio Jara Silva" userId="S::sjaras@inacap.cl::ef49627c-4c3b-44f8-8e12-d288c5bbcb55" providerId="AD" clId="Web-{AA451CC3-9173-59D3-1FDF-D534B8EADC14}" dt="2024-08-29T15:29:13.841" v="21" actId="20577"/>
          <ac:spMkLst>
            <pc:docMk/>
            <pc:sldMk cId="1775745187" sldId="372"/>
            <ac:spMk id="21" creationId="{ACD09EF1-2FBB-11B4-1FE9-B030C57BE25B}"/>
          </ac:spMkLst>
        </pc:spChg>
        <pc:picChg chg="mod">
          <ac:chgData name="Sergio Jara Silva" userId="S::sjaras@inacap.cl::ef49627c-4c3b-44f8-8e12-d288c5bbcb55" providerId="AD" clId="Web-{AA451CC3-9173-59D3-1FDF-D534B8EADC14}" dt="2024-08-29T15:29:34.373" v="24"/>
          <ac:picMkLst>
            <pc:docMk/>
            <pc:sldMk cId="1775745187" sldId="372"/>
            <ac:picMk id="22" creationId="{BC7CADB2-074F-1E35-825C-664FB3B8852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31A65-3C0F-4D77-B12D-A063BB453862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2F7C8-37B4-4510-B463-EEC7EA2D685C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0682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3E7B1-72F3-4644-9303-0AC6A1B3EC03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07496-547B-41C3-867F-942261EC2B8F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00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5782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913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07496-547B-41C3-867F-942261EC2B8F}" type="slidenum">
              <a:rPr lang="es-CL" smtClean="0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5622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26730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0" y="3089188"/>
            <a:ext cx="12191999" cy="376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4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AF6C811-B687-2F8C-A950-1615B5EFB0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24A37B4-D315-F474-CE9D-0E9DE61115A6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6E5981-46FF-779A-B8A7-FBC0EF0E3E79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8673C7C-7734-3CBE-D6BE-19983D0C93BE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537CD83-43A4-A16C-507C-B9C4E1077283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extLst>
      <p:ext uri="{BB962C8B-B14F-4D97-AF65-F5344CB8AC3E}">
        <p14:creationId xmlns:p14="http://schemas.microsoft.com/office/powerpoint/2010/main" val="2566348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21661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578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8101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0044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44018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45852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62694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0177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3" name="Imagen 2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6F54F408-0B2E-E093-0368-03F1FC47FB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6" b="55468"/>
          <a:stretch/>
        </p:blipFill>
        <p:spPr>
          <a:xfrm>
            <a:off x="0" y="4598377"/>
            <a:ext cx="12192000" cy="2259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670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593376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1CC59783-355A-3923-7E3E-BFF89B8E5B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436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8249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26F61EB7-5070-BA67-1A28-6B268ECDB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67A0557C-377C-DD82-FD4F-9B06E52E96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3493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mapa de color blanco&#10;&#10;Descripción generada automáticamente con confianza baja">
            <a:extLst>
              <a:ext uri="{FF2B5EF4-FFF2-40B4-BE49-F238E27FC236}">
                <a16:creationId xmlns:a16="http://schemas.microsoft.com/office/drawing/2014/main" id="{0AE75DCF-A05A-03C1-E4A8-87CB05A392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24A414F2-242C-98CD-D7C3-3353035C3B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6635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10E5CECD-C6E8-7CFC-002E-8633458A8A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93" r="7548"/>
          <a:stretch/>
        </p:blipFill>
        <p:spPr>
          <a:xfrm>
            <a:off x="0" y="0"/>
            <a:ext cx="4676686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928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BB968C63-77E7-FF1A-3D32-299853E926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62" y="-10635"/>
            <a:ext cx="5747238" cy="687927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CAD0F08-D8D5-917A-9D1A-486EBB686D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66" y="327326"/>
            <a:ext cx="1171388" cy="365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6561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E7D666-54FD-DE79-64F8-1941C253DF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r="55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A9F82F0E-DAA6-BEBF-C888-A1115BC51A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9319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E7BB3C2C-B5CD-1B86-E9B4-1BEEB6BC5E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2552" y="0"/>
            <a:ext cx="3209448" cy="6857999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4579106-2AE4-B965-1C15-F90477C85F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766" y="327326"/>
            <a:ext cx="1171388" cy="365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439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88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B600-5D99-40B0-901D-85C82512F974}" type="datetimeFigureOut">
              <a:rPr lang="es-CL" smtClean="0"/>
              <a:t>29-08-2024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D2D7-FEDE-4BCC-B75C-593DEE3059F9}" type="slidenum">
              <a:rPr lang="es-CL" smtClean="0"/>
              <a:t>‹Nº›</a:t>
            </a:fld>
            <a:endParaRPr lang="es-CL" dirty="0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B30A72-E0E7-88DB-3B65-29E39AE9CC6A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A53872B-FFD4-9191-9852-9A064EFAB61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3CBEE5D-3BB4-4E01-F25B-89D536421CCE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4D1A15A-8A7A-E111-2C39-F0E75A490F4D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C061B1-7D3F-8BB7-C11F-314A71F453F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 dirty="0"/>
            </a:p>
          </p:txBody>
        </p:sp>
      </p:grpSp>
    </p:spTree>
    <p:custDataLst>
      <p:tags r:id="rId22"/>
    </p:custDataLst>
    <p:extLst>
      <p:ext uri="{BB962C8B-B14F-4D97-AF65-F5344CB8AC3E}">
        <p14:creationId xmlns:p14="http://schemas.microsoft.com/office/powerpoint/2010/main" val="335696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2" r:id="rId2"/>
    <p:sldLayoutId id="2147483691" r:id="rId3"/>
    <p:sldLayoutId id="2147483690" r:id="rId4"/>
    <p:sldLayoutId id="2147483689" r:id="rId5"/>
    <p:sldLayoutId id="2147483688" r:id="rId6"/>
    <p:sldLayoutId id="2147483687" r:id="rId7"/>
    <p:sldLayoutId id="2147483686" r:id="rId8"/>
    <p:sldLayoutId id="2147483684" r:id="rId9"/>
    <p:sldLayoutId id="2147483685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DEB600-5D99-40B0-901D-85C82512F974}" type="datetimeFigureOut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29-08-2024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36D2D7-FEDE-4BCC-B75C-593DEE3059F9}" type="slidenum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B30A72-E0E7-88DB-3B65-29E39AE9CC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A53872B-FFD4-9191-9852-9A064EFAB61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3CBEE5D-3BB4-4E01-F25B-89D536421CCE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4D1A15A-8A7A-E111-2C39-F0E75A490F4D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C061B1-7D3F-8BB7-C11F-314A71F453F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</p:spTree>
    <p:custDataLst>
      <p:tags r:id="rId3"/>
    </p:custDataLst>
    <p:extLst>
      <p:ext uri="{BB962C8B-B14F-4D97-AF65-F5344CB8AC3E}">
        <p14:creationId xmlns:p14="http://schemas.microsoft.com/office/powerpoint/2010/main" val="121966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6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Dibujo de ingeniería&#10;&#10;Descripción generada automáticamente">
            <a:extLst>
              <a:ext uri="{FF2B5EF4-FFF2-40B4-BE49-F238E27FC236}">
                <a16:creationId xmlns:a16="http://schemas.microsoft.com/office/drawing/2014/main" id="{BC7CADB2-074F-1E35-825C-664FB3B88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D09EF1-2FBB-11B4-1FE9-B030C57BE25B}"/>
              </a:ext>
            </a:extLst>
          </p:cNvPr>
          <p:cNvSpPr txBox="1"/>
          <p:nvPr/>
        </p:nvSpPr>
        <p:spPr>
          <a:xfrm>
            <a:off x="1182792" y="2736147"/>
            <a:ext cx="953283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latin typeface="Open Sans Extrabold"/>
                <a:ea typeface="Times New Roman" panose="02020603050405020304" pitchFamily="18" charset="0"/>
                <a:cs typeface="Times New Roman"/>
              </a:rPr>
              <a:t>Material de Apoyo:</a:t>
            </a:r>
            <a:endParaRPr lang="es-ES" sz="4800" kern="1400" spc="-50" dirty="0">
              <a:solidFill>
                <a:srgbClr val="666666"/>
              </a:solidFill>
              <a:effectLst/>
              <a:latin typeface="Open Sans Extrabold" panose="020B0906030804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sz="3600" b="1" spc="75" dirty="0">
                <a:solidFill>
                  <a:srgbClr val="5A5A5A"/>
                </a:solidFill>
                <a:latin typeface="Open Sans"/>
                <a:ea typeface="Open Sans"/>
                <a:cs typeface="Open Sans"/>
              </a:rPr>
              <a:t>Semana 11</a:t>
            </a:r>
            <a:endParaRPr lang="es-ES" sz="3600" b="1" spc="75">
              <a:solidFill>
                <a:srgbClr val="5A5A5A"/>
              </a:solidFill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9645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Dibujo de ingeniería&#10;&#10;Descripción generada automáticamente">
            <a:extLst>
              <a:ext uri="{FF2B5EF4-FFF2-40B4-BE49-F238E27FC236}">
                <a16:creationId xmlns:a16="http://schemas.microsoft.com/office/drawing/2014/main" id="{BC7CADB2-074F-1E35-825C-664FB3B88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281"/>
            <a:ext cx="6733924" cy="4589169"/>
          </a:xfrm>
          <a:prstGeom prst="rect">
            <a:avLst/>
          </a:prstGeom>
        </p:spPr>
      </p:pic>
      <p:cxnSp>
        <p:nvCxnSpPr>
          <p:cNvPr id="8" name="Conector recto 7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2614035" y="25525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CD09EF1-2FBB-11B4-1FE9-B030C57BE25B}"/>
              </a:ext>
            </a:extLst>
          </p:cNvPr>
          <p:cNvSpPr txBox="1"/>
          <p:nvPr/>
        </p:nvSpPr>
        <p:spPr>
          <a:xfrm>
            <a:off x="1182792" y="2736147"/>
            <a:ext cx="9532833" cy="24006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4800" kern="1400" spc="-50" dirty="0">
                <a:solidFill>
                  <a:srgbClr val="666666"/>
                </a:solidFill>
                <a:effectLst/>
                <a:latin typeface="Open Sans Extrabold"/>
                <a:ea typeface="Times New Roman" panose="02020603050405020304" pitchFamily="18" charset="0"/>
                <a:cs typeface="Times New Roman"/>
              </a:rPr>
              <a:t>Actividad 7: </a:t>
            </a:r>
            <a:r>
              <a:rPr lang="es-ES" sz="4800" kern="1400" spc="-50" dirty="0">
                <a:solidFill>
                  <a:srgbClr val="666666"/>
                </a:solidFill>
                <a:latin typeface="Open Sans Extrabold"/>
                <a:ea typeface="Times New Roman" panose="02020603050405020304" pitchFamily="18" charset="0"/>
                <a:cs typeface="Times New Roman"/>
              </a:rPr>
              <a:t>         </a:t>
            </a:r>
            <a:endParaRPr lang="es-ES" sz="3000" kern="1400" spc="-50" dirty="0">
              <a:solidFill>
                <a:srgbClr val="4C4C4C"/>
              </a:solidFill>
              <a:latin typeface="Times New Roman"/>
              <a:ea typeface="Open Sans Light"/>
              <a:cs typeface="Open Sans Light"/>
            </a:endParaRPr>
          </a:p>
          <a:p>
            <a:r>
              <a:rPr lang="es-ES" sz="3600" b="1" spc="75" dirty="0">
                <a:solidFill>
                  <a:srgbClr val="5A5A5A"/>
                </a:solidFill>
                <a:effectLst/>
                <a:latin typeface="Open Sans"/>
                <a:ea typeface="Open Sans"/>
                <a:cs typeface="Open Sans"/>
              </a:rPr>
              <a:t>Construcción del prototipo y aplicación del modelo de experimentación</a:t>
            </a:r>
            <a:br>
              <a:rPr lang="es-ES" sz="3600" b="1" spc="75" dirty="0">
                <a:solidFill>
                  <a:srgbClr val="5A5A5A"/>
                </a:solidFill>
                <a:latin typeface="Open Sans"/>
                <a:ea typeface="Open Sans"/>
                <a:cs typeface="Open Sans"/>
              </a:rPr>
            </a:br>
            <a:r>
              <a:rPr lang="es-ES" sz="3000" spc="75" dirty="0">
                <a:solidFill>
                  <a:srgbClr val="4C4C4C"/>
                </a:solidFill>
                <a:latin typeface="Open Sans Light"/>
                <a:ea typeface="Open Sans Light"/>
                <a:cs typeface="Open Sans Light"/>
              </a:rPr>
              <a:t>Tiempo: 180 min.</a:t>
            </a:r>
            <a:endParaRPr lang="es-ES" sz="3600" b="1" spc="75" dirty="0">
              <a:solidFill>
                <a:srgbClr val="5A5A5A"/>
              </a:solidFill>
              <a:effectLst/>
              <a:latin typeface="Open Sans"/>
              <a:ea typeface="Open Sans"/>
              <a:cs typeface="Open San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574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68862" y="601863"/>
            <a:ext cx="7961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Aprendizaje esperado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DC3E34C-0A80-C12C-6AAF-92E1DFFBFA2B}"/>
              </a:ext>
            </a:extLst>
          </p:cNvPr>
          <p:cNvSpPr txBox="1"/>
          <p:nvPr/>
        </p:nvSpPr>
        <p:spPr>
          <a:xfrm>
            <a:off x="703385" y="3429000"/>
            <a:ext cx="65498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Para poder desarrollar esta etapa, es muy relevante que el 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prototipo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del producto o servicio ya esté elaborado. Este puede ser: video, maqueta digital, simulación o demostración o un storyboard.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Y aplicando el proceso de experimentación, deberán registrar en su test </a:t>
            </a:r>
            <a:r>
              <a:rPr lang="es-ES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card</a:t>
            </a:r>
            <a:r>
              <a:rPr lang="es-E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, el feedback, que les permitirá recoger esa retroalimentación y transformarla en resultados e insights (puntos 5 y 6 del recurso 3.3).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28FB8CC-959C-E7E1-EE7A-39ABFAFD6C55}"/>
              </a:ext>
            </a:extLst>
          </p:cNvPr>
          <p:cNvSpPr/>
          <p:nvPr/>
        </p:nvSpPr>
        <p:spPr>
          <a:xfrm>
            <a:off x="478371" y="1362075"/>
            <a:ext cx="11163502" cy="943234"/>
          </a:xfrm>
          <a:prstGeom prst="roundRect">
            <a:avLst/>
          </a:prstGeom>
          <a:solidFill>
            <a:srgbClr val="E1261E"/>
          </a:solidFill>
          <a:ln>
            <a:solidFill>
              <a:srgbClr val="E126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dirty="0">
                <a:solidFill>
                  <a:schemeClr val="bg1"/>
                </a:solidFill>
                <a:latin typeface="+mj-lt"/>
              </a:rPr>
              <a:t>Organizados en equipos, deberán aplicar su proceso de testeo y recoger los resultados de la experimentación con sus respectivos clientes/usuarios.</a:t>
            </a:r>
          </a:p>
        </p:txBody>
      </p:sp>
      <p:pic>
        <p:nvPicPr>
          <p:cNvPr id="8" name="Imagen 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81460DDD-6C29-FE87-F204-DBBE1DF4EA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535" y="2305308"/>
            <a:ext cx="4213665" cy="4213665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4D38550-BE9D-E31E-5B79-794267BE6CE7}"/>
              </a:ext>
            </a:extLst>
          </p:cNvPr>
          <p:cNvSpPr/>
          <p:nvPr/>
        </p:nvSpPr>
        <p:spPr>
          <a:xfrm>
            <a:off x="478371" y="2631148"/>
            <a:ext cx="6855879" cy="472012"/>
          </a:xfrm>
          <a:prstGeom prst="roundRect">
            <a:avLst/>
          </a:prstGeom>
          <a:solidFill>
            <a:srgbClr val="F9D3D2"/>
          </a:solidFill>
          <a:ln>
            <a:solidFill>
              <a:srgbClr val="F9D3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tx1"/>
                </a:solidFill>
              </a:rPr>
              <a:t>Instrucciones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9039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5FCBDFC-9DAE-D70D-D9A3-387BAC9319F9}"/>
              </a:ext>
            </a:extLst>
          </p:cNvPr>
          <p:cNvSpPr txBox="1"/>
          <p:nvPr/>
        </p:nvSpPr>
        <p:spPr>
          <a:xfrm>
            <a:off x="1375704" y="776926"/>
            <a:ext cx="933918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s-ES" sz="3600" b="1" spc="-100" dirty="0">
                <a:solidFill>
                  <a:srgbClr val="4C4C4B"/>
                </a:solidFill>
              </a:rPr>
              <a:t>Recurso 3.3 Test Card</a:t>
            </a:r>
            <a:endParaRPr lang="es-CL" sz="3600" b="1" spc="-100" dirty="0">
              <a:solidFill>
                <a:srgbClr val="4C4C4B"/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02BCDBD-C219-467B-E3A8-B0BA638E8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3"/>
          <a:stretch/>
        </p:blipFill>
        <p:spPr>
          <a:xfrm>
            <a:off x="1375704" y="1407868"/>
            <a:ext cx="9440592" cy="51072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5348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3C8D43EC-33C4-F2AA-84A9-8F0BA4A86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78" y="-293922"/>
            <a:ext cx="7445843" cy="7445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88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9&quot;/&gt;&lt;/object&gt;&lt;object type=&quot;3&quot; unique_id=&quot;10004&quot;&gt;&lt;property id=&quot;20148&quot; value=&quot;5&quot;/&gt;&lt;property id=&quot;20300&quot; value=&quot;Slide 2 - &amp;quot;Imagen del área: &amp;quot;&quot;/&gt;&lt;property id=&quot;20307&quot; value=&quot;256&quot;/&gt;&lt;/object&gt;&lt;object type=&quot;3&quot; unique_id=&quot;10005&quot;&gt;&lt;property id=&quot;20148&quot; value=&quot;5&quot;/&gt;&lt;property id=&quot;20300&quot; value=&quot;Slide 3&quot;/&gt;&lt;property id=&quot;20307&quot; value=&quot;257&quot;/&gt;&lt;/object&gt;&lt;object type=&quot;3&quot; unique_id=&quot;10037&quot;&gt;&lt;property id=&quot;20148&quot; value=&quot;5&quot;/&gt;&lt;property id=&quot;20300&quot; value=&quot;Slide 4&quot;/&gt;&lt;property id=&quot;20307&quot; value=&quot;272&quot;/&gt;&lt;/object&gt;&lt;object type=&quot;3&quot; unique_id=&quot;10038&quot;&gt;&lt;property id=&quot;20148&quot; value=&quot;5&quot;/&gt;&lt;property id=&quot;20300&quot; value=&quot;Slide 5&quot;/&gt;&lt;property id=&quot;20307&quot; value=&quot;273&quot;/&gt;&lt;/object&gt;&lt;object type=&quot;3&quot; unique_id=&quot;10040&quot;&gt;&lt;property id=&quot;20148&quot; value=&quot;5&quot;/&gt;&lt;property id=&quot;20300&quot; value=&quot;Slide 6&quot;/&gt;&lt;property id=&quot;20307&quot; value=&quot;275&quot;/&gt;&lt;/object&gt;&lt;object type=&quot;3&quot; unique_id=&quot;10041&quot;&gt;&lt;property id=&quot;20148&quot; value=&quot;5&quot;/&gt;&lt;property id=&quot;20300&quot; value=&quot;Slide 7&quot;/&gt;&lt;property id=&quot;20307&quot; value=&quot;276&quot;/&gt;&lt;/object&gt;&lt;object type=&quot;3&quot; unique_id=&quot;10042&quot;&gt;&lt;property id=&quot;20148&quot; value=&quot;5&quot;/&gt;&lt;property id=&quot;20300&quot; value=&quot;Slide 8&quot;/&gt;&lt;property id=&quot;20307&quot; value=&quot;277&quot;/&gt;&lt;/object&gt;&lt;object type=&quot;3&quot; unique_id=&quot;10043&quot;&gt;&lt;property id=&quot;20148&quot; value=&quot;5&quot;/&gt;&lt;property id=&quot;20300&quot; value=&quot;Slide 9&quot;/&gt;&lt;property id=&quot;20307&quot; value=&quot;278&quot;/&gt;&lt;/object&gt;&lt;/object&gt;&lt;object type=&quot;8&quot; unique_id=&quot;10036&quot;&gt;&lt;/object&gt;&lt;/object&gt;&lt;/database&gt;"/>
  <p:tag name="ISPRING_RESOURCE_PATHS_HASH_2" val="1933ecc77434f7b503cf04551c7c48f9251615c"/>
  <p:tag name="SECTOMILLISECCONVERTED" val="1"/>
  <p:tag name="ARTICULATE_DESIGN_ID_TEMA DE OFFICE" val="3syLwzZ5"/>
  <p:tag name="ARTICULATE_DESIGN_ID_1_TEMA DE OFFICE" val="BoktJMPA"/>
  <p:tag name="ARTICULATE_SLIDE_THUMBNAIL_REFRESH" val="1"/>
  <p:tag name="ARTICULATE_PROJECT_OPEN" val="0"/>
  <p:tag name="ARTICULATE_SLIDE_COUNT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769AF688804C4DB5ADCC9FCA47D5E1" ma:contentTypeVersion="15" ma:contentTypeDescription="Crear nuevo documento." ma:contentTypeScope="" ma:versionID="afc2f58a040dce7a5d664b2bb6187e41">
  <xsd:schema xmlns:xsd="http://www.w3.org/2001/XMLSchema" xmlns:xs="http://www.w3.org/2001/XMLSchema" xmlns:p="http://schemas.microsoft.com/office/2006/metadata/properties" xmlns:ns2="1374cf84-b68a-4fc7-8de0-cfaceb33d913" xmlns:ns3="23344052-d9a3-4b36-9edb-0ae78bbc2704" targetNamespace="http://schemas.microsoft.com/office/2006/metadata/properties" ma:root="true" ma:fieldsID="fd5b3966c31fb8ccf8bc9ce2f56ed533" ns2:_="" ns3:_="">
    <xsd:import namespace="1374cf84-b68a-4fc7-8de0-cfaceb33d913"/>
    <xsd:import namespace="23344052-d9a3-4b36-9edb-0ae78bbc27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4cf84-b68a-4fc7-8de0-cfaceb33d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daa6bfef-be34-4cf6-a2a3-f19fab1f6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4052-d9a3-4b36-9edb-0ae78bbc27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60f1ad2-9b62-4242-aa04-16bc477939e8}" ma:internalName="TaxCatchAll" ma:showField="CatchAllData" ma:web="23344052-d9a3-4b36-9edb-0ae78bbc27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74cf84-b68a-4fc7-8de0-cfaceb33d913">
      <Terms xmlns="http://schemas.microsoft.com/office/infopath/2007/PartnerControls"/>
    </lcf76f155ced4ddcb4097134ff3c332f>
    <TaxCatchAll xmlns="23344052-d9a3-4b36-9edb-0ae78bbc2704" xsi:nil="true"/>
  </documentManagement>
</p:properties>
</file>

<file path=customXml/itemProps1.xml><?xml version="1.0" encoding="utf-8"?>
<ds:datastoreItem xmlns:ds="http://schemas.openxmlformats.org/officeDocument/2006/customXml" ds:itemID="{89C555BA-E16C-4AAE-BDD1-D364A5C947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F78B42-8B58-4B9C-81A4-F76E172C5D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74cf84-b68a-4fc7-8de0-cfaceb33d913"/>
    <ds:schemaRef ds:uri="23344052-d9a3-4b36-9edb-0ae78bbc2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D0E20C-8FC3-42E9-871D-10AE7F3AB1A3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a150fe00-1c53-46dc-80fb-b2dbdb01b085"/>
    <ds:schemaRef ds:uri="http://schemas.microsoft.com/office/infopath/2007/PartnerControls"/>
    <ds:schemaRef ds:uri="http://schemas.openxmlformats.org/package/2006/metadata/core-properties"/>
    <ds:schemaRef ds:uri="1374cf84-b68a-4fc7-8de0-cfaceb33d913"/>
    <ds:schemaRef ds:uri="23344052-d9a3-4b36-9edb-0ae78bbc270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2762</TotalTime>
  <Words>119</Words>
  <Application>Microsoft Office PowerPoint</Application>
  <PresentationFormat>Panorámica</PresentationFormat>
  <Paragraphs>11</Paragraphs>
  <Slides>5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5</vt:i4>
      </vt:variant>
    </vt:vector>
  </HeadingPairs>
  <TitlesOfParts>
    <vt:vector size="7" baseType="lpstr"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material de profundización ppt</dc:title>
  <dc:creator>Paula Cruzat Castillo</dc:creator>
  <cp:lastModifiedBy>Javiera  Leiva</cp:lastModifiedBy>
  <cp:revision>171</cp:revision>
  <dcterms:created xsi:type="dcterms:W3CDTF">2014-11-27T14:42:24Z</dcterms:created>
  <dcterms:modified xsi:type="dcterms:W3CDTF">2024-08-29T15:29:43Z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0x0101005C769AF688804C4DB5ADCC9FCA47D5E1</vt:lpwstr>
  </property>
  <property fmtid="{D5CDD505-2E9C-101B-9397-08002B2CF9AE}" pid="3" name="ArticulateGUID">
    <vt:lpwstr>6C42F6CE-6CB3-4623-A9E9-1696E5F9EC4F</vt:lpwstr>
  </property>
  <property fmtid="{D5CDD505-2E9C-101B-9397-08002B2CF9AE}" pid="4" name="ArticulatePath">
    <vt:lpwstr>https://inacapcl-my.sharepoint.com/personal/ngarces_inacap_cl/Documents/Escritorio/CGGIO3_U4_S15_CS1/CGGIO3_U4_S15_CS1</vt:lpwstr>
  </property>
  <property fmtid="{D5CDD505-2E9C-101B-9397-08002B2CF9AE}" pid="5" name="MediaServiceImageTags">
    <vt:lpwstr/>
  </property>
</Properties>
</file>